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BD96-7968-4EA8-B7F2-242E7F7F0D3B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4FB6-9DF1-48BE-B54C-6D245E6B2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BD96-7968-4EA8-B7F2-242E7F7F0D3B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4FB6-9DF1-48BE-B54C-6D245E6B2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BD96-7968-4EA8-B7F2-242E7F7F0D3B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4FB6-9DF1-48BE-B54C-6D245E6B2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BD96-7968-4EA8-B7F2-242E7F7F0D3B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4FB6-9DF1-48BE-B54C-6D245E6B2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BD96-7968-4EA8-B7F2-242E7F7F0D3B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4FB6-9DF1-48BE-B54C-6D245E6B2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BD96-7968-4EA8-B7F2-242E7F7F0D3B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4FB6-9DF1-48BE-B54C-6D245E6B2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BD96-7968-4EA8-B7F2-242E7F7F0D3B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4FB6-9DF1-48BE-B54C-6D245E6B2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BD96-7968-4EA8-B7F2-242E7F7F0D3B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4FB6-9DF1-48BE-B54C-6D245E6B2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BD96-7968-4EA8-B7F2-242E7F7F0D3B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4FB6-9DF1-48BE-B54C-6D245E6B2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BD96-7968-4EA8-B7F2-242E7F7F0D3B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4FB6-9DF1-48BE-B54C-6D245E6B2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7BD96-7968-4EA8-B7F2-242E7F7F0D3B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4FB6-9DF1-48BE-B54C-6D245E6B2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7BD96-7968-4EA8-B7F2-242E7F7F0D3B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C4FB6-9DF1-48BE-B54C-6D245E6B24D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6200000">
            <a:off x="685800" y="2130425"/>
            <a:ext cx="7772400" cy="1470025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Gm food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Gm food.</a:t>
            </a:r>
            <a:endParaRPr lang="ru-RU" dirty="0"/>
          </a:p>
        </p:txBody>
      </p:sp>
      <p:pic>
        <p:nvPicPr>
          <p:cNvPr id="1026" name="Picture 2" descr="C:\Users\пользователь\Desktop\домашка\чернобыль\Pictures\AVC30A2CASY760FCAHIBU14CAM8H3QTCAJ5KF2LCAEUKZ53CAJYNSDHCA6H0IXJCAPQDBBICAQ0YD9YCAKZTG9BCAIRI3YFCALUVQUACAVLEWYHCAW5DJHTCAANL1IGCA2L229ZCA4PYV7FCA5HG9C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3357586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ContrastingLeftFacing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пользователь\Desktop\домашка\чернобыль\Pictures\i[9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714356"/>
            <a:ext cx="3714744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ContrastingRightFacing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Users\пользователь\Desktop\домашка\чернобыль\Pictures\AIQB5KACAJ6AU9VCAY8QFNVCASK9FF3CABLJNHPCAY5GZ36CASSPBAACATFEOARCAQ1Z0C1CADWOQPECAI5A5ZJCALRHK4SCA8RCMORCAS5SUIVCAMIN4DNCAENS3H7CABGZPU3CAUNTYBVCADZ2XP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4357694"/>
            <a:ext cx="2928958" cy="2500306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ContrastingRightFacing"/>
            <a:lightRig rig="threePt" dir="t"/>
          </a:scene3d>
        </p:spPr>
      </p:pic>
      <p:pic>
        <p:nvPicPr>
          <p:cNvPr id="1029" name="Picture 5" descr="C:\Users\пользователь\Desktop\домашка\чернобыль\Pictures\AQZZJC0CAF5MSY7CATOX3ATCAN6XYKSCA0P9XUFCAPTNV36CA4E1YCICAG3RTSHCA1X7A6CCAEB1BFXCAQAYZMZCAPLKVYSCA26DJDYCAWX0LV3CA4ASC55CAZ3WDQWCA30E2F6CAXZUMSYCAT7YIEP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429132"/>
            <a:ext cx="3428992" cy="2214578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Gm food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Gm food</dc:title>
  <dc:creator>пользователь</dc:creator>
  <cp:lastModifiedBy>пользователь</cp:lastModifiedBy>
  <cp:revision>2</cp:revision>
  <dcterms:created xsi:type="dcterms:W3CDTF">2012-01-11T17:07:52Z</dcterms:created>
  <dcterms:modified xsi:type="dcterms:W3CDTF">2012-01-11T17:19:58Z</dcterms:modified>
</cp:coreProperties>
</file>